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73C8-43F4-494F-9663-AB2708123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10015-60B7-47C6-B71C-1370892CD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5BD00-35E5-4134-A7B4-0BA7A8E7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D617F-1EC9-4056-87D9-FE6283AB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0B240-F00E-46A3-B450-9B402AD2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4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5FF1-2FAF-42A2-9164-9DD6C2C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657FD-3F77-46F3-9A84-14A550945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F735A-753D-422F-9010-9A71A923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71A7A-DFDA-49B6-8434-2D1315A4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A3A06-E514-4759-B174-02FA5FAA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8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37E26-375E-45AB-A128-FFF9F48AC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7E3C6-6DCE-4FC6-9FC3-4CC336396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A9191-DBEA-4C4B-B50E-DD0332B6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53E75-E4F0-49A2-88F6-77832CEF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B653F-1399-4235-8CE4-0D1B9C86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24620-E5A2-40C4-8EC3-689CA3DDD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2F0B3-8387-4239-9BCF-20983C794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36BAB-24B4-41EF-B8C2-9B21D16C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C0625-32A4-4351-B129-6E31C05C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98AD6-8DD2-476F-8AC3-F40F50E8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5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8CEC1-E555-4DF0-9173-35A4DC57D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10120-1775-44F6-A7D2-26FE3AEA0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C3E91-C879-48CD-AE62-2D1B5B95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74FA7-5813-4385-B29B-7644DA20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278D2-B57A-42A4-B899-1FA32B269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D83AC-9B27-4DD4-AFE1-00EE3862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6F423-0BCC-48FC-8ED5-FF9F5BFCB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A8AEC-D73F-4E36-B936-33A2C5427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5DBA3-CCC0-4AF0-BBFE-F5FD27382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76336-599D-48AD-9BA5-EDF1946A7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5F8EC-D66D-441F-81D6-BDEF3D95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9D3E-D15A-4736-A5C5-68A746ED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593E7-5497-4F38-9854-BFFECEB6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CC6A5-23A7-4CB0-A957-C8589C00C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364B77-6A1F-4E92-82E9-F93288394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4FB696-104F-47AE-B06B-A27956FC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74565-E192-49B3-B3E4-7BE072D6D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81B2F2-5BF2-477F-8574-984AD881A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EABB0-B724-42B0-8FB8-EB9E301D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7900F-4387-4BBE-9780-4BD4DE49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130A8-4315-4A94-B4CE-73981C499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304B6-0934-4342-A3C6-CA625B94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AA19B1-8A3C-44C5-B066-12B6601A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2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3F2C9A-11D3-4103-B859-A69A9C3D0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42ED5-CFBC-4CAE-813C-87E58520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D5956-2A7B-4B4D-941B-834E537C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6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5D1B-8084-49DF-ADA6-A32E2374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FEEF9-891E-4414-8776-0E4BF2699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37BCC-CE06-4690-B5DB-0B5F04502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BF118-944D-4E3A-9485-82D4C58D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C1E2D-395D-4C07-AB4E-019E7458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7AB10-560B-4C58-9D1B-84F6CAB1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0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579B2-5AC3-4EE5-8534-524714896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C9F22E-46F8-46BF-8864-32AB73C4E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A03CC-BCE4-4E9D-B4FF-545A71E36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B2356-8883-4616-AB28-9E5F6524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CF360-4665-4871-AD51-34A66BDD4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CBEC0-FE60-4CEA-968D-5B12284E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20E8BF-1D1F-41DE-B946-AC9F8D4E6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F17E4-F30A-4073-8841-43C8A7446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66831-A18B-4058-BF3D-15425BCB8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0AE57-447B-4158-803F-8AE357CAA0C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83EEC-EDD9-47C3-9C2A-183A6FCB0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279AD-1992-4F03-9AE5-DA00D7FE7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F3C2A-467B-49A5-9484-DE7B7D75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G6WplfFfHQ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D74296y-P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6Rbo-izbH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PD74296y-P8" TargetMode="External"/><Relationship Id="rId5" Type="http://schemas.openxmlformats.org/officeDocument/2006/relationships/hyperlink" Target="https://www.youtube.com/watch?v=dO7ZIZtoKvM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D74296y-P8" TargetMode="External"/><Relationship Id="rId2" Type="http://schemas.openxmlformats.org/officeDocument/2006/relationships/hyperlink" Target="https://www.youtube.com/watch?v=46VJLeJSDi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24E9E83A-443B-4B8A-B0C5-012F429B4ACE}"/>
              </a:ext>
            </a:extLst>
          </p:cNvPr>
          <p:cNvSpPr/>
          <p:nvPr/>
        </p:nvSpPr>
        <p:spPr>
          <a:xfrm>
            <a:off x="806115" y="649705"/>
            <a:ext cx="9805738" cy="4920916"/>
          </a:xfrm>
          <a:prstGeom prst="horizontalScroll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b="1" dirty="0">
                <a:solidFill>
                  <a:schemeClr val="tx1"/>
                </a:solidFill>
                <a:latin typeface="Book Antiqua" panose="02040602050305030304" pitchFamily="18" charset="0"/>
              </a:rPr>
              <a:t>МУЗИЧКА КУЛТУРА</a:t>
            </a:r>
          </a:p>
          <a:p>
            <a:pPr algn="ctr"/>
            <a:endParaRPr lang="sr-Cyrl-RS" sz="4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sr-Cyrl-RS" sz="4400" b="1" dirty="0">
                <a:solidFill>
                  <a:srgbClr val="C00000"/>
                </a:solidFill>
                <a:latin typeface="Book Antiqua" panose="02040602050305030304" pitchFamily="18" charset="0"/>
              </a:rPr>
              <a:t>Пролеће</a:t>
            </a:r>
          </a:p>
          <a:p>
            <a:pPr algn="ctr"/>
            <a:endParaRPr lang="sr-Cyrl-RS" sz="4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sr-Cyrl-RS" sz="3200" b="1" dirty="0">
                <a:solidFill>
                  <a:schemeClr val="tx1"/>
                </a:solidFill>
                <a:latin typeface="Book Antiqua" panose="02040602050305030304" pitchFamily="18" charset="0"/>
              </a:rPr>
              <a:t>петак, 27.3.2020.</a:t>
            </a:r>
            <a:endParaRPr lang="en-US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1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655BB9-859E-456E-B204-FFE28BA32F67}"/>
              </a:ext>
            </a:extLst>
          </p:cNvPr>
          <p:cNvSpPr txBox="1"/>
          <p:nvPr/>
        </p:nvSpPr>
        <p:spPr>
          <a:xfrm>
            <a:off x="2899609" y="192505"/>
            <a:ext cx="5739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latin typeface="Book Antiqua" panose="02040602050305030304" pitchFamily="18" charset="0"/>
              </a:rPr>
              <a:t>Децо, стигло је пролеће!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FCF84A-801C-4735-8571-466B7CE84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859" y="879431"/>
            <a:ext cx="8870281" cy="5978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638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4F9F19-5471-4B4B-B7C8-824A0E7AD56B}"/>
              </a:ext>
            </a:extLst>
          </p:cNvPr>
          <p:cNvSpPr txBox="1"/>
          <p:nvPr/>
        </p:nvSpPr>
        <p:spPr>
          <a:xfrm>
            <a:off x="2683041" y="428178"/>
            <a:ext cx="57390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00B050"/>
                </a:solidFill>
                <a:latin typeface="Book Antiqua" panose="02040602050305030304" pitchFamily="18" charset="0"/>
              </a:rPr>
              <a:t>Да ли знаш?</a:t>
            </a:r>
          </a:p>
          <a:p>
            <a:pPr algn="ctr"/>
            <a:endParaRPr lang="sr-Cyrl-RS" sz="3200" b="1" dirty="0">
              <a:latin typeface="Book Antiqua" panose="02040602050305030304" pitchFamily="18" charset="0"/>
            </a:endParaRP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Танак кончић,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на њему звончић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и тај кончић клима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и латице беле има.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Танак кончић,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мален звончић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јавља свима: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побегла је љута зима.</a:t>
            </a:r>
          </a:p>
          <a:p>
            <a:pPr algn="just"/>
            <a:endParaRPr lang="sr-Cyrl-RS" sz="3200" b="1" dirty="0">
              <a:latin typeface="Book Antiqua" panose="02040602050305030304" pitchFamily="18" charset="0"/>
            </a:endParaRP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Размисли мало. </a:t>
            </a:r>
            <a:r>
              <a:rPr lang="sr-Cyrl-RS" sz="3200" b="1" dirty="0">
                <a:solidFill>
                  <a:srgbClr val="FF0000"/>
                </a:solidFill>
                <a:latin typeface="Book Antiqua" panose="02040602050305030304" pitchFamily="18" charset="0"/>
              </a:rPr>
              <a:t>Шта је то?</a:t>
            </a:r>
            <a:endParaRPr lang="en-US" sz="32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3C6536-3B83-4BA9-8AEF-2EDE20FC637B}"/>
              </a:ext>
            </a:extLst>
          </p:cNvPr>
          <p:cNvSpPr/>
          <p:nvPr/>
        </p:nvSpPr>
        <p:spPr>
          <a:xfrm>
            <a:off x="173929" y="525197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>
                <a:solidFill>
                  <a:srgbClr val="FF0000"/>
                </a:solidFill>
                <a:latin typeface="Book Antiqua" panose="02040602050305030304" pitchFamily="18" charset="0"/>
              </a:rPr>
              <a:t>Прочитај гласно.</a:t>
            </a:r>
          </a:p>
        </p:txBody>
      </p:sp>
    </p:spTree>
    <p:extLst>
      <p:ext uri="{BB962C8B-B14F-4D97-AF65-F5344CB8AC3E}">
        <p14:creationId xmlns:p14="http://schemas.microsoft.com/office/powerpoint/2010/main" val="300972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513859-72CF-471D-B6F9-F4AEFABC6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814127"/>
            <a:ext cx="8458199" cy="4757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9D1709-FCD2-4960-AA3D-999061610730}"/>
              </a:ext>
            </a:extLst>
          </p:cNvPr>
          <p:cNvSpPr txBox="1"/>
          <p:nvPr/>
        </p:nvSpPr>
        <p:spPr>
          <a:xfrm>
            <a:off x="2714623" y="229352"/>
            <a:ext cx="6963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latin typeface="Book Antiqua" panose="02040602050305030304" pitchFamily="18" charset="0"/>
              </a:rPr>
              <a:t>То је висибаба, весник пролећа. 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87B24B-E732-4FBE-8479-95B12AD0AD2C}"/>
              </a:ext>
            </a:extLst>
          </p:cNvPr>
          <p:cNvSpPr/>
          <p:nvPr/>
        </p:nvSpPr>
        <p:spPr>
          <a:xfrm>
            <a:off x="491245" y="6259316"/>
            <a:ext cx="4953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https://www.youtube.com/watch?v=gG6WplfFfHQ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2CE6E-3093-4CE6-9673-B48E23798140}"/>
              </a:ext>
            </a:extLst>
          </p:cNvPr>
          <p:cNvSpPr txBox="1"/>
          <p:nvPr/>
        </p:nvSpPr>
        <p:spPr>
          <a:xfrm>
            <a:off x="87727" y="5384436"/>
            <a:ext cx="6108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latin typeface="Book Antiqua" panose="02040602050305030304" pitchFamily="18" charset="0"/>
              </a:rPr>
              <a:t>Кликни на линк и уживај! 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505607-9667-4A7A-AE19-B1D64CC9908D}"/>
              </a:ext>
            </a:extLst>
          </p:cNvPr>
          <p:cNvSpPr/>
          <p:nvPr/>
        </p:nvSpPr>
        <p:spPr>
          <a:xfrm>
            <a:off x="386011" y="5933289"/>
            <a:ext cx="845820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b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Притисните </a:t>
            </a:r>
            <a:r>
              <a:rPr lang="en-US" b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Ctrl </a:t>
            </a:r>
            <a:r>
              <a:rPr lang="sr-Cyrl-RS" b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 тастатури и у исто време кликните на линк написан испод:</a:t>
            </a:r>
          </a:p>
        </p:txBody>
      </p:sp>
    </p:spTree>
    <p:extLst>
      <p:ext uri="{BB962C8B-B14F-4D97-AF65-F5344CB8AC3E}">
        <p14:creationId xmlns:p14="http://schemas.microsoft.com/office/powerpoint/2010/main" val="280717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52AEF6-391E-4867-932D-52ED21B566E0}"/>
              </a:ext>
            </a:extLst>
          </p:cNvPr>
          <p:cNvSpPr txBox="1"/>
          <p:nvPr/>
        </p:nvSpPr>
        <p:spPr>
          <a:xfrm>
            <a:off x="0" y="12388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latin typeface="Book Antiqua" panose="02040602050305030304" pitchFamily="18" charset="0"/>
              </a:rPr>
              <a:t>Хајде да чујемо песму </a:t>
            </a:r>
            <a:r>
              <a:rPr lang="sr-Cyrl-RS" sz="2400" b="1" i="1" dirty="0">
                <a:latin typeface="Book Antiqua" panose="02040602050305030304" pitchFamily="18" charset="0"/>
              </a:rPr>
              <a:t>Висибаба</a:t>
            </a:r>
            <a:r>
              <a:rPr lang="sr-Cyrl-RS" sz="2400" b="1" dirty="0">
                <a:latin typeface="Book Antiqua" panose="02040602050305030304" pitchFamily="18" charset="0"/>
              </a:rPr>
              <a:t>. </a:t>
            </a:r>
          </a:p>
          <a:p>
            <a:pPr algn="ctr"/>
            <a:r>
              <a:rPr lang="sr-Cyrl-RS" sz="2400" b="1" dirty="0">
                <a:latin typeface="Book Antiqua" panose="02040602050305030304" pitchFamily="18" charset="0"/>
              </a:rPr>
              <a:t>Текст песме налази се у твом уџбенику на страни 44. Покушај да је отпеваш.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838744-56AB-462D-AC97-8EA6C3F0BB8B}"/>
              </a:ext>
            </a:extLst>
          </p:cNvPr>
          <p:cNvSpPr/>
          <p:nvPr/>
        </p:nvSpPr>
        <p:spPr>
          <a:xfrm>
            <a:off x="134353" y="1237437"/>
            <a:ext cx="4866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https://www.youtube.com/watch?v=6Rbo-izbHNs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B78600-FD02-417A-99BA-D3FABBF4EB2B}"/>
              </a:ext>
            </a:extLst>
          </p:cNvPr>
          <p:cNvSpPr txBox="1"/>
          <p:nvPr/>
        </p:nvSpPr>
        <p:spPr>
          <a:xfrm>
            <a:off x="134353" y="1659637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Напиши у свесци:</a:t>
            </a:r>
          </a:p>
          <a:p>
            <a:pPr algn="r"/>
            <a:r>
              <a:rPr lang="sr-Cyrl-RS" sz="2400" b="1" dirty="0">
                <a:latin typeface="Book Antiqua" panose="02040602050305030304" pitchFamily="18" charset="0"/>
              </a:rPr>
              <a:t>27.3.2020.</a:t>
            </a:r>
          </a:p>
          <a:p>
            <a:pPr algn="ctr"/>
            <a:r>
              <a:rPr lang="sr-Cyrl-RS" sz="2400" b="1" dirty="0">
                <a:latin typeface="Book Antiqua" panose="02040602050305030304" pitchFamily="18" charset="0"/>
              </a:rPr>
              <a:t>Школски рад                                       </a:t>
            </a:r>
          </a:p>
          <a:p>
            <a:pPr algn="ctr"/>
            <a:r>
              <a:rPr lang="sr-Cyrl-RS" sz="2400" b="1" dirty="0">
                <a:latin typeface="Book Antiqua" panose="02040602050305030304" pitchFamily="18" charset="0"/>
              </a:rPr>
              <a:t>Висибаба</a:t>
            </a:r>
          </a:p>
          <a:p>
            <a:r>
              <a:rPr lang="sr-Cyrl-RS" sz="2400" b="1" u="sng" dirty="0">
                <a:solidFill>
                  <a:srgbClr val="00B050"/>
                </a:solidFill>
                <a:latin typeface="Book Antiqua" panose="02040602050305030304" pitchFamily="18" charset="0"/>
              </a:rPr>
              <a:t>непознате речи:</a:t>
            </a:r>
          </a:p>
          <a:p>
            <a:r>
              <a:rPr lang="sr-Cyrl-RS" sz="2400" b="1" dirty="0">
                <a:latin typeface="Book Antiqua" panose="02040602050305030304" pitchFamily="18" charset="0"/>
              </a:rPr>
              <a:t>јаглац – јагорчевина, цвет који цвета у рано пролеће</a:t>
            </a:r>
          </a:p>
          <a:p>
            <a:endParaRPr lang="sr-Cyrl-RS" sz="2400" b="1" dirty="0">
              <a:latin typeface="Book Antiqua" panose="02040602050305030304" pitchFamily="18" charset="0"/>
            </a:endParaRPr>
          </a:p>
          <a:p>
            <a:r>
              <a:rPr lang="sr-Cyrl-RS" sz="2400" b="1" dirty="0">
                <a:latin typeface="Book Antiqua" panose="02040602050305030304" pitchFamily="18" charset="0"/>
              </a:rPr>
              <a:t>шева – птица певачица</a:t>
            </a:r>
          </a:p>
          <a:p>
            <a:endParaRPr lang="en-US" sz="3200" b="1" dirty="0">
              <a:latin typeface="Book Antiqua" panose="020406020503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1188F4-E45E-403F-8C30-988DBB07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2352" y="3088576"/>
            <a:ext cx="2059005" cy="1286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E70AF2-3C80-4476-A4BC-2780E65CB3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3335" y="3874874"/>
            <a:ext cx="1615741" cy="1079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1BC6070-481C-4810-AB72-3A785246876C}"/>
              </a:ext>
            </a:extLst>
          </p:cNvPr>
          <p:cNvSpPr/>
          <p:nvPr/>
        </p:nvSpPr>
        <p:spPr>
          <a:xfrm>
            <a:off x="3210617" y="5877666"/>
            <a:ext cx="4931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https://www.youtube.com/watch?v=dO7ZIZtoKvM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D34BF0-BE4C-4639-AA65-96B23EB8C948}"/>
              </a:ext>
            </a:extLst>
          </p:cNvPr>
          <p:cNvSpPr txBox="1"/>
          <p:nvPr/>
        </p:nvSpPr>
        <p:spPr>
          <a:xfrm>
            <a:off x="134353" y="5083597"/>
            <a:ext cx="1192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>
                <a:latin typeface="Book Antiqua" panose="02040602050305030304" pitchFamily="18" charset="0"/>
              </a:rPr>
              <a:t>Ако кликнеш на дати линк, можеш чути како се оглашава ћубаста шева.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CD8364-B82E-49C9-885E-32C834E84C5C}"/>
              </a:ext>
            </a:extLst>
          </p:cNvPr>
          <p:cNvSpPr txBox="1"/>
          <p:nvPr/>
        </p:nvSpPr>
        <p:spPr>
          <a:xfrm>
            <a:off x="134353" y="6242136"/>
            <a:ext cx="1192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Cyrl-RS" sz="2400" b="1" dirty="0">
                <a:latin typeface="Book Antiqua" panose="02040602050305030304" pitchFamily="18" charset="0"/>
              </a:rPr>
              <a:t>Илуструј песму </a:t>
            </a:r>
            <a:r>
              <a:rPr lang="sr-Cyrl-RS" sz="2400" b="1" i="1" dirty="0">
                <a:latin typeface="Book Antiqua" panose="02040602050305030304" pitchFamily="18" charset="0"/>
              </a:rPr>
              <a:t>Висибаба</a:t>
            </a:r>
            <a:r>
              <a:rPr lang="sr-Cyrl-RS" sz="2400" b="1" dirty="0">
                <a:latin typeface="Book Antiqua" panose="02040602050305030304" pitchFamily="18" charset="0"/>
              </a:rPr>
              <a:t>.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7F5FEB-6B93-495B-9D8A-37B2D27F7BE0}"/>
              </a:ext>
            </a:extLst>
          </p:cNvPr>
          <p:cNvSpPr/>
          <p:nvPr/>
        </p:nvSpPr>
        <p:spPr>
          <a:xfrm>
            <a:off x="342106" y="5544289"/>
            <a:ext cx="845820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b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Притисните </a:t>
            </a:r>
            <a:r>
              <a:rPr lang="en-US" b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Ctrl </a:t>
            </a:r>
            <a:r>
              <a:rPr lang="sr-Cyrl-RS" b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 тастатури и у исто време кликните на линк написан испод: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8EEF24-C56E-4C5A-80FA-7439789487C6}"/>
              </a:ext>
            </a:extLst>
          </p:cNvPr>
          <p:cNvSpPr/>
          <p:nvPr/>
        </p:nvSpPr>
        <p:spPr>
          <a:xfrm>
            <a:off x="138399" y="915364"/>
            <a:ext cx="845820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b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Притисните </a:t>
            </a:r>
            <a:r>
              <a:rPr lang="en-US" b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Ctrl </a:t>
            </a:r>
            <a:r>
              <a:rPr lang="sr-Cyrl-RS" b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 тастатури и у исто време кликните на линк написан испод:</a:t>
            </a:r>
          </a:p>
        </p:txBody>
      </p:sp>
    </p:spTree>
    <p:extLst>
      <p:ext uri="{BB962C8B-B14F-4D97-AF65-F5344CB8AC3E}">
        <p14:creationId xmlns:p14="http://schemas.microsoft.com/office/powerpoint/2010/main" val="97005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5EE448-B931-4ECC-BA09-079F01B39515}"/>
              </a:ext>
            </a:extLst>
          </p:cNvPr>
          <p:cNvSpPr/>
          <p:nvPr/>
        </p:nvSpPr>
        <p:spPr>
          <a:xfrm>
            <a:off x="2971680" y="1685138"/>
            <a:ext cx="4877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https://www.youtube.com/watch?v=46VJLeJSDiM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7DF4A7-9576-413E-B339-B48374FB8707}"/>
              </a:ext>
            </a:extLst>
          </p:cNvPr>
          <p:cNvSpPr txBox="1"/>
          <p:nvPr/>
        </p:nvSpPr>
        <p:spPr>
          <a:xfrm>
            <a:off x="106279" y="2054470"/>
            <a:ext cx="1197944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Препиши задатке у свеску и уради их.</a:t>
            </a:r>
          </a:p>
          <a:p>
            <a:pPr marL="514350" indent="-514350" algn="just">
              <a:buAutoNum type="arabicPeriod"/>
            </a:pPr>
            <a:r>
              <a:rPr lang="sr-Cyrl-RS" sz="3200" b="1">
                <a:latin typeface="Book Antiqua" panose="02040602050305030304" pitchFamily="18" charset="0"/>
              </a:rPr>
              <a:t>Заокружи </a:t>
            </a:r>
            <a:r>
              <a:rPr lang="sr-Cyrl-RS" sz="3200" b="1" dirty="0">
                <a:latin typeface="Book Antiqua" panose="02040602050305030304" pitchFamily="18" charset="0"/>
              </a:rPr>
              <a:t>тачан одговор. 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Део који изводи солиста пева:</a:t>
            </a:r>
          </a:p>
          <a:p>
            <a:pPr algn="ctr"/>
            <a:r>
              <a:rPr lang="sr-Cyrl-RS" sz="3200" b="1" dirty="0">
                <a:latin typeface="Book Antiqua" panose="02040602050305030304" pitchFamily="18" charset="0"/>
              </a:rPr>
              <a:t>а) жена     б) дете     в) мушкарац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3. Подвуци речи којима би најбоље описао/ла песму: </a:t>
            </a:r>
            <a:r>
              <a:rPr lang="sr-Cyrl-RS" sz="3200" b="1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  <a:t>борбена</a:t>
            </a:r>
            <a:r>
              <a:rPr lang="sr-Cyrl-RS" sz="3200" b="1" dirty="0">
                <a:latin typeface="Book Antiqua" panose="02040602050305030304" pitchFamily="18" charset="0"/>
              </a:rPr>
              <a:t>, </a:t>
            </a:r>
            <a:r>
              <a:rPr lang="sr-Cyrl-RS" sz="3200" b="1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смирена</a:t>
            </a:r>
            <a:r>
              <a:rPr lang="sr-Cyrl-RS" sz="3200" b="1" dirty="0">
                <a:latin typeface="Book Antiqua" panose="02040602050305030304" pitchFamily="18" charset="0"/>
              </a:rPr>
              <a:t>, </a:t>
            </a:r>
            <a:r>
              <a:rPr lang="sr-Cyrl-RS" sz="3200" b="1" dirty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разиграна</a:t>
            </a:r>
            <a:r>
              <a:rPr lang="sr-Cyrl-RS" sz="3200" b="1" dirty="0">
                <a:latin typeface="Book Antiqua" panose="02040602050305030304" pitchFamily="18" charset="0"/>
              </a:rPr>
              <a:t>, </a:t>
            </a:r>
            <a:r>
              <a:rPr lang="sr-Cyrl-RS" sz="3200" b="1" dirty="0">
                <a:solidFill>
                  <a:srgbClr val="00B0F0"/>
                </a:solidFill>
                <a:latin typeface="Book Antiqua" panose="02040602050305030304" pitchFamily="18" charset="0"/>
              </a:rPr>
              <a:t>свечана</a:t>
            </a:r>
            <a:r>
              <a:rPr lang="sr-Cyrl-RS" sz="3200" b="1" dirty="0">
                <a:latin typeface="Book Antiqua" panose="02040602050305030304" pitchFamily="18" charset="0"/>
              </a:rPr>
              <a:t>.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AA7BB6-758D-4952-83A8-2BEFD00C5CDF}"/>
              </a:ext>
            </a:extLst>
          </p:cNvPr>
          <p:cNvSpPr txBox="1"/>
          <p:nvPr/>
        </p:nvSpPr>
        <p:spPr>
          <a:xfrm>
            <a:off x="0" y="12388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endParaRPr lang="sr-Cyrl-RS" sz="2400" b="1" dirty="0">
              <a:latin typeface="Book Antiqua" panose="020406020503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sr-Cyrl-RS" sz="2400" b="1" dirty="0">
                <a:latin typeface="Book Antiqua" panose="02040602050305030304" pitchFamily="18" charset="0"/>
              </a:rPr>
              <a:t>Кликни на дати линк и одслушај песму </a:t>
            </a:r>
            <a:r>
              <a:rPr lang="sr-Cyrl-RS" sz="2400" b="1" i="1" dirty="0">
                <a:latin typeface="Book Antiqua" panose="02040602050305030304" pitchFamily="18" charset="0"/>
              </a:rPr>
              <a:t>Здравица</a:t>
            </a:r>
            <a:r>
              <a:rPr lang="sr-Cyrl-RS" sz="2400" b="1" dirty="0">
                <a:latin typeface="Book Antiqua" panose="02040602050305030304" pitchFamily="18" charset="0"/>
              </a:rPr>
              <a:t>. </a:t>
            </a:r>
          </a:p>
          <a:p>
            <a:pPr algn="just"/>
            <a:r>
              <a:rPr lang="sr-Cyrl-RS" sz="2400" b="1" dirty="0">
                <a:latin typeface="Book Antiqua" panose="02040602050305030304" pitchFamily="18" charset="0"/>
              </a:rPr>
              <a:t>Док слушаш песму, уочи делове које изводи солиста и делове које изводи хор.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60D63-9D54-484C-82EB-22E2EEFFBCB9}"/>
              </a:ext>
            </a:extLst>
          </p:cNvPr>
          <p:cNvSpPr/>
          <p:nvPr/>
        </p:nvSpPr>
        <p:spPr>
          <a:xfrm>
            <a:off x="205538" y="1324215"/>
            <a:ext cx="845820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Притисните </a:t>
            </a:r>
            <a:r>
              <a:rPr lang="en-US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Ctrl </a:t>
            </a:r>
            <a:r>
              <a:rPr lang="sr-Cyrl-RS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 тастатури и у исто време кликните на линк написан испод:</a:t>
            </a:r>
          </a:p>
        </p:txBody>
      </p:sp>
    </p:spTree>
    <p:extLst>
      <p:ext uri="{BB962C8B-B14F-4D97-AF65-F5344CB8AC3E}">
        <p14:creationId xmlns:p14="http://schemas.microsoft.com/office/powerpoint/2010/main" val="188355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313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Miskovic</dc:creator>
  <cp:lastModifiedBy>Anita Miskovic</cp:lastModifiedBy>
  <cp:revision>40</cp:revision>
  <dcterms:created xsi:type="dcterms:W3CDTF">2020-03-20T17:42:03Z</dcterms:created>
  <dcterms:modified xsi:type="dcterms:W3CDTF">2020-03-26T10:47:15Z</dcterms:modified>
</cp:coreProperties>
</file>